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5" r:id="rId6"/>
    <p:sldId id="263" r:id="rId7"/>
    <p:sldId id="264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 snapToGrid="0" snapToObjects="1">
      <p:cViewPr varScale="1">
        <p:scale>
          <a:sx n="112" d="100"/>
          <a:sy n="112" d="100"/>
        </p:scale>
        <p:origin x="16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465E4-97A4-0449-8610-E6BF40EB08E5}" type="datetimeFigureOut">
              <a:rPr lang="en-US" smtClean="0"/>
              <a:t>5/26/20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AB3D7-F55D-4249-950D-1A52BAD59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373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259CA-5CC3-2F4C-82A9-050AD7FEE699}" type="datetimeFigureOut">
              <a:rPr lang="en-US" smtClean="0"/>
              <a:t>5/26/20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150AB-A4FE-AB4F-A050-428D9299E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56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8/4/16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8/4/16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8/4/16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8/4/16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8/4/16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A8939F7-876D-7A41-8737-1A5A8980E6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mspence@astate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Instructions for </a:t>
            </a:r>
            <a:br>
              <a:rPr lang="en-US" sz="3200" dirty="0"/>
            </a:br>
            <a:r>
              <a:rPr lang="en-US" sz="3200" dirty="0" err="1"/>
              <a:t>Taskstream</a:t>
            </a:r>
            <a:r>
              <a:rPr lang="en-US" sz="3200" dirty="0"/>
              <a:t> Access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Arkansas State University</a:t>
            </a:r>
          </a:p>
          <a:p>
            <a:r>
              <a:rPr lang="en-US" dirty="0"/>
              <a:t>Office of Assessment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5/26/20</a:t>
            </a:r>
          </a:p>
        </p:txBody>
      </p:sp>
    </p:spTree>
    <p:extLst>
      <p:ext uri="{BB962C8B-B14F-4D97-AF65-F5344CB8AC3E}">
        <p14:creationId xmlns:p14="http://schemas.microsoft.com/office/powerpoint/2010/main" val="407443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 into your </a:t>
            </a:r>
            <a:r>
              <a:rPr lang="en-US" dirty="0" err="1"/>
              <a:t>MyAstate</a:t>
            </a:r>
            <a:r>
              <a:rPr lang="en-US" dirty="0"/>
              <a:t> account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Assessment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5/26/20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54A91-D693-EB45-AB7E-AA16964A5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05" y="2601702"/>
            <a:ext cx="6092190" cy="37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552227" cy="3916363"/>
          </a:xfrm>
        </p:spPr>
        <p:txBody>
          <a:bodyPr/>
          <a:lstStyle/>
          <a:p>
            <a:r>
              <a:rPr lang="en-US" dirty="0"/>
              <a:t>Complete the </a:t>
            </a:r>
            <a:r>
              <a:rPr lang="en-US" dirty="0" err="1"/>
              <a:t>DuoPush</a:t>
            </a:r>
            <a:r>
              <a:rPr lang="en-US" dirty="0"/>
              <a:t> login prompt.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Assessment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5/26/20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CD2C2-8C82-5044-90F8-3AC573D43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664" y="2696649"/>
            <a:ext cx="5420672" cy="358572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flipH="1">
            <a:off x="6965576" y="3904682"/>
            <a:ext cx="846713" cy="8466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37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6508377" cy="4212757"/>
          </a:xfrm>
        </p:spPr>
        <p:txBody>
          <a:bodyPr/>
          <a:lstStyle/>
          <a:p>
            <a:r>
              <a:rPr lang="en-US" dirty="0"/>
              <a:t>Locate and click the </a:t>
            </a:r>
            <a:r>
              <a:rPr lang="en-US" dirty="0" err="1"/>
              <a:t>Taskstream</a:t>
            </a:r>
            <a:r>
              <a:rPr lang="en-US" dirty="0"/>
              <a:t> Icon.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Assessment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5/26/20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DD3EDB-4FE2-424B-AB8B-D45949F1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826" y="2628784"/>
            <a:ext cx="6070348" cy="37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26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be directed to the </a:t>
            </a:r>
            <a:r>
              <a:rPr lang="en-US" dirty="0" err="1"/>
              <a:t>Taskstream</a:t>
            </a:r>
            <a:r>
              <a:rPr lang="en-US" dirty="0"/>
              <a:t> website and you will complete the following information: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5/26/20</a:t>
            </a:r>
          </a:p>
        </p:txBody>
      </p:sp>
      <p:pic>
        <p:nvPicPr>
          <p:cNvPr id="5" name="Picture 4" descr="Screen Shot 2016-10-04 at 1.13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4" y="2944001"/>
            <a:ext cx="7528264" cy="377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7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5/26/20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on the workspace link to input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A1A13-51CD-6748-AA71-1CF00F867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15" y="2592713"/>
            <a:ext cx="6160770" cy="376363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491615" y="4805775"/>
            <a:ext cx="1407046" cy="8298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7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5/26/20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initial screen you will see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6D8E1-2529-B246-9433-A730272B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27578"/>
            <a:ext cx="6400800" cy="39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contact the Office of Assessment if you have problems.</a:t>
            </a:r>
          </a:p>
          <a:p>
            <a:r>
              <a:rPr lang="en-US" dirty="0"/>
              <a:t>Extension 2989</a:t>
            </a:r>
          </a:p>
          <a:p>
            <a:r>
              <a:rPr lang="en-US" dirty="0">
                <a:hlinkClick r:id="rId2"/>
              </a:rPr>
              <a:t>mspence@astate.edu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5/26/20</a:t>
            </a:r>
          </a:p>
        </p:txBody>
      </p:sp>
    </p:spTree>
    <p:extLst>
      <p:ext uri="{BB962C8B-B14F-4D97-AF65-F5344CB8AC3E}">
        <p14:creationId xmlns:p14="http://schemas.microsoft.com/office/powerpoint/2010/main" val="158765019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7203</TotalTime>
  <Words>111</Words>
  <Application>Microsoft Macintosh PowerPoint</Application>
  <PresentationFormat>On-screen Show (4:3)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Century Gothic</vt:lpstr>
      <vt:lpstr>Wingdings 2</vt:lpstr>
      <vt:lpstr>Plaza</vt:lpstr>
      <vt:lpstr>Instructions for  Taskstream Access</vt:lpstr>
      <vt:lpstr>Step 1</vt:lpstr>
      <vt:lpstr>Step 2</vt:lpstr>
      <vt:lpstr>Step 3</vt:lpstr>
      <vt:lpstr>Step 4</vt:lpstr>
      <vt:lpstr>Step 5</vt:lpstr>
      <vt:lpstr>Step 6</vt:lpstr>
      <vt:lpstr>Contact Information </vt:lpstr>
    </vt:vector>
  </TitlesOfParts>
  <Company>Arkansas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 Taskstream Access</dc:title>
  <dc:creator>General Education Committee</dc:creator>
  <cp:lastModifiedBy>Microsoft Office User</cp:lastModifiedBy>
  <cp:revision>29</cp:revision>
  <dcterms:created xsi:type="dcterms:W3CDTF">2016-08-04T18:39:38Z</dcterms:created>
  <dcterms:modified xsi:type="dcterms:W3CDTF">2020-05-26T16:58:59Z</dcterms:modified>
</cp:coreProperties>
</file>